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Bernoru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Poppins Semi-Bold" panose="020B0604020202020204" charset="0"/>
      <p:regular r:id="rId16"/>
    </p:embeddedFont>
    <p:embeddedFont>
      <p:font typeface="Poppins Ul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057400"/>
            <a:ext cx="6619156" cy="8229600"/>
          </a:xfrm>
          <a:custGeom>
            <a:avLst/>
            <a:gdLst/>
            <a:ahLst/>
            <a:cxnLst/>
            <a:rect l="l" t="t" r="r" b="b"/>
            <a:pathLst>
              <a:path w="6871716" h="8229600">
                <a:moveTo>
                  <a:pt x="0" y="0"/>
                </a:moveTo>
                <a:lnTo>
                  <a:pt x="6871716" y="0"/>
                </a:lnTo>
                <a:lnTo>
                  <a:pt x="68717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00339" y="1028700"/>
            <a:ext cx="16563522" cy="7600873"/>
            <a:chOff x="0" y="0"/>
            <a:chExt cx="22084696" cy="10134497"/>
          </a:xfrm>
        </p:grpSpPr>
        <p:sp>
          <p:nvSpPr>
            <p:cNvPr id="7" name="TextBox 7"/>
            <p:cNvSpPr txBox="1"/>
            <p:nvPr/>
          </p:nvSpPr>
          <p:spPr>
            <a:xfrm rot="-147946">
              <a:off x="186515" y="1175666"/>
              <a:ext cx="21640800" cy="7707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16"/>
                </a:lnSpc>
              </a:pPr>
              <a:r>
                <a:rPr lang="en-US" sz="24895" b="1">
                  <a:solidFill>
                    <a:srgbClr val="CD4832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She</a:t>
              </a:r>
            </a:p>
            <a:p>
              <a:pPr algn="ctr">
                <a:lnSpc>
                  <a:spcPts val="19916"/>
                </a:lnSpc>
              </a:pPr>
              <a:r>
                <a:rPr lang="en-US" sz="24895" b="1">
                  <a:solidFill>
                    <a:srgbClr val="CD4832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Leads 2.0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 rot="-316424">
              <a:off x="8901843" y="7740299"/>
              <a:ext cx="12752387" cy="1811970"/>
              <a:chOff x="0" y="0"/>
              <a:chExt cx="1628141" cy="2313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28141" cy="231340"/>
              </a:xfrm>
              <a:custGeom>
                <a:avLst/>
                <a:gdLst/>
                <a:ahLst/>
                <a:cxnLst/>
                <a:rect l="l" t="t" r="r" b="b"/>
                <a:pathLst>
                  <a:path w="1628141" h="231340">
                    <a:moveTo>
                      <a:pt x="0" y="0"/>
                    </a:moveTo>
                    <a:lnTo>
                      <a:pt x="1628141" y="0"/>
                    </a:lnTo>
                    <a:lnTo>
                      <a:pt x="1628141" y="231340"/>
                    </a:lnTo>
                    <a:lnTo>
                      <a:pt x="0" y="231340"/>
                    </a:lnTo>
                    <a:close/>
                  </a:path>
                </a:pathLst>
              </a:custGeom>
              <a:solidFill>
                <a:srgbClr val="CD4832"/>
              </a:solidFill>
              <a:ln w="95250" cap="sq">
                <a:solidFill>
                  <a:srgbClr val="AB3F2D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628141" cy="269440"/>
              </a:xfrm>
              <a:prstGeom prst="rect">
                <a:avLst/>
              </a:prstGeom>
            </p:spPr>
            <p:txBody>
              <a:bodyPr lIns="93682" tIns="93682" rIns="93682" bIns="93682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 rot="-316424">
              <a:off x="8477091" y="8253513"/>
              <a:ext cx="13591895" cy="967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3"/>
                </a:lnSpc>
              </a:pPr>
              <a:r>
                <a:rPr lang="en-US" sz="5591" b="1">
                  <a:solidFill>
                    <a:srgbClr val="F7F7F7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Innovate Empower Lead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648428" y="566429"/>
            <a:ext cx="4634800" cy="1222623"/>
            <a:chOff x="0" y="0"/>
            <a:chExt cx="8851669" cy="2335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51646" cy="2335022"/>
            </a:xfrm>
            <a:custGeom>
              <a:avLst/>
              <a:gdLst/>
              <a:ahLst/>
              <a:cxnLst/>
              <a:rect l="l" t="t" r="r" b="b"/>
              <a:pathLst>
                <a:path w="8851646" h="2335022">
                  <a:moveTo>
                    <a:pt x="0" y="0"/>
                  </a:moveTo>
                  <a:lnTo>
                    <a:pt x="8851646" y="0"/>
                  </a:lnTo>
                  <a:lnTo>
                    <a:pt x="8851646" y="2335022"/>
                  </a:lnTo>
                  <a:lnTo>
                    <a:pt x="0" y="2335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415252" y="8786576"/>
            <a:ext cx="2373456" cy="943449"/>
          </a:xfrm>
          <a:custGeom>
            <a:avLst/>
            <a:gdLst/>
            <a:ahLst/>
            <a:cxnLst/>
            <a:rect l="l" t="t" r="r" b="b"/>
            <a:pathLst>
              <a:path w="2373456" h="943449">
                <a:moveTo>
                  <a:pt x="0" y="0"/>
                </a:moveTo>
                <a:lnTo>
                  <a:pt x="2373456" y="0"/>
                </a:lnTo>
                <a:lnTo>
                  <a:pt x="2373456" y="943448"/>
                </a:lnTo>
                <a:lnTo>
                  <a:pt x="0" y="943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82783" y="566429"/>
            <a:ext cx="4448704" cy="1490971"/>
          </a:xfrm>
          <a:custGeom>
            <a:avLst/>
            <a:gdLst/>
            <a:ahLst/>
            <a:cxnLst/>
            <a:rect l="l" t="t" r="r" b="b"/>
            <a:pathLst>
              <a:path w="4448704" h="1490971">
                <a:moveTo>
                  <a:pt x="0" y="0"/>
                </a:moveTo>
                <a:lnTo>
                  <a:pt x="4448704" y="0"/>
                </a:lnTo>
                <a:lnTo>
                  <a:pt x="4448704" y="1490971"/>
                </a:lnTo>
                <a:lnTo>
                  <a:pt x="0" y="1490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431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207490" y="458385"/>
            <a:ext cx="1411665" cy="1387365"/>
            <a:chOff x="0" y="0"/>
            <a:chExt cx="1102752" cy="10837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2752" cy="1083733"/>
            </a:xfrm>
            <a:custGeom>
              <a:avLst/>
              <a:gdLst/>
              <a:ahLst/>
              <a:cxnLst/>
              <a:rect l="l" t="t" r="r" b="b"/>
              <a:pathLst>
                <a:path w="1102752" h="1083733">
                  <a:moveTo>
                    <a:pt x="0" y="0"/>
                  </a:moveTo>
                  <a:lnTo>
                    <a:pt x="1102752" y="0"/>
                  </a:lnTo>
                  <a:lnTo>
                    <a:pt x="1102752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767" b="-577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461895" y="631308"/>
            <a:ext cx="1107825" cy="1092866"/>
          </a:xfrm>
          <a:custGeom>
            <a:avLst/>
            <a:gdLst/>
            <a:ahLst/>
            <a:cxnLst/>
            <a:rect l="l" t="t" r="r" b="b"/>
            <a:pathLst>
              <a:path w="1107825" h="1092866">
                <a:moveTo>
                  <a:pt x="0" y="0"/>
                </a:moveTo>
                <a:lnTo>
                  <a:pt x="1107825" y="0"/>
                </a:lnTo>
                <a:lnTo>
                  <a:pt x="1107825" y="1092866"/>
                </a:lnTo>
                <a:lnTo>
                  <a:pt x="0" y="109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565" t="-25847" r="-29292" b="-3113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519939" y="458385"/>
            <a:ext cx="1248121" cy="1323963"/>
          </a:xfrm>
          <a:custGeom>
            <a:avLst/>
            <a:gdLst/>
            <a:ahLst/>
            <a:cxnLst/>
            <a:rect l="l" t="t" r="r" b="b"/>
            <a:pathLst>
              <a:path w="1248121" h="1323963">
                <a:moveTo>
                  <a:pt x="0" y="0"/>
                </a:moveTo>
                <a:lnTo>
                  <a:pt x="1248122" y="0"/>
                </a:lnTo>
                <a:lnTo>
                  <a:pt x="1248122" y="1323963"/>
                </a:lnTo>
                <a:lnTo>
                  <a:pt x="0" y="132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29" t="-22072" r="-41392" b="-51030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025271" y="8483206"/>
            <a:ext cx="115341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powered by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22663" y="212387"/>
            <a:ext cx="14115631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545454"/>
                </a:solidFill>
                <a:latin typeface="Bernoru"/>
                <a:ea typeface="Bernoru"/>
                <a:cs typeface="Bernoru"/>
                <a:sym typeface="Bernoru"/>
              </a:rPr>
              <a:t>Instructions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5268207" y="1712893"/>
            <a:ext cx="7751586" cy="0"/>
          </a:xfrm>
          <a:prstGeom prst="line">
            <a:avLst/>
          </a:prstGeom>
          <a:ln w="38100" cap="flat">
            <a:solidFill>
              <a:srgbClr val="6089B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369601"/>
            <a:ext cx="16713614" cy="5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Kindly read these instructions fully before you continue:</a:t>
            </a:r>
          </a:p>
          <a:p>
            <a:pPr algn="l">
              <a:lnSpc>
                <a:spcPts val="4128"/>
              </a:lnSpc>
            </a:pPr>
            <a:endParaRPr lang="en-US" sz="3200">
              <a:solidFill>
                <a:srgbClr val="20272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Teams must use only this template for their project submission.</a:t>
            </a: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Do not modify the design of this PPT template or add new headings (includes font choices, sizes, colors, dimensions, and similar items.)</a:t>
            </a: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Extra slides cannot be added.</a:t>
            </a: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Each slide contains guidelines which you may replace with your information.</a:t>
            </a: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Custom fonts, designs, and animations are not permitted.</a:t>
            </a: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Delete this slide before submitting.</a:t>
            </a:r>
          </a:p>
          <a:p>
            <a:pPr algn="l">
              <a:lnSpc>
                <a:spcPts val="4128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● Submissions that do not follow these rules may be rejected.</a:t>
            </a:r>
          </a:p>
        </p:txBody>
      </p:sp>
      <p:sp>
        <p:nvSpPr>
          <p:cNvPr id="9" name="Freeform 9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29" t="-18290" r="-41392" b="-2514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8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85064" y="677540"/>
            <a:ext cx="8517871" cy="8517871"/>
          </a:xfrm>
          <a:custGeom>
            <a:avLst/>
            <a:gdLst/>
            <a:ahLst/>
            <a:cxnLst/>
            <a:rect l="l" t="t" r="r" b="b"/>
            <a:pathLst>
              <a:path w="8517871" h="8517871">
                <a:moveTo>
                  <a:pt x="0" y="0"/>
                </a:moveTo>
                <a:lnTo>
                  <a:pt x="8517872" y="0"/>
                </a:lnTo>
                <a:lnTo>
                  <a:pt x="8517872" y="8517871"/>
                </a:lnTo>
                <a:lnTo>
                  <a:pt x="0" y="851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22663" y="212387"/>
            <a:ext cx="14115631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6089B0"/>
                </a:solidFill>
                <a:latin typeface="Bernoru"/>
                <a:ea typeface="Bernoru"/>
                <a:cs typeface="Bernoru"/>
                <a:sym typeface="Bernoru"/>
              </a:rPr>
              <a:t>Team Details</a:t>
            </a:r>
          </a:p>
        </p:txBody>
      </p:sp>
      <p:sp>
        <p:nvSpPr>
          <p:cNvPr id="7" name="AutoShape 7"/>
          <p:cNvSpPr/>
          <p:nvPr/>
        </p:nvSpPr>
        <p:spPr>
          <a:xfrm>
            <a:off x="5268207" y="1712893"/>
            <a:ext cx="7751586" cy="0"/>
          </a:xfrm>
          <a:prstGeom prst="line">
            <a:avLst/>
          </a:prstGeom>
          <a:ln w="38100" cap="flat">
            <a:solidFill>
              <a:srgbClr val="6089B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5372542" y="1558925"/>
            <a:ext cx="7542915" cy="8334713"/>
          </a:xfrm>
          <a:custGeom>
            <a:avLst/>
            <a:gdLst/>
            <a:ahLst/>
            <a:cxnLst/>
            <a:rect l="l" t="t" r="r" b="b"/>
            <a:pathLst>
              <a:path w="7542915" h="8334713">
                <a:moveTo>
                  <a:pt x="0" y="0"/>
                </a:moveTo>
                <a:lnTo>
                  <a:pt x="7542916" y="0"/>
                </a:lnTo>
                <a:lnTo>
                  <a:pt x="7542916" y="8334713"/>
                </a:lnTo>
                <a:lnTo>
                  <a:pt x="0" y="833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85064" y="3812566"/>
            <a:ext cx="8517871" cy="8517871"/>
          </a:xfrm>
          <a:custGeom>
            <a:avLst/>
            <a:gdLst/>
            <a:ahLst/>
            <a:cxnLst/>
            <a:rect l="l" t="t" r="r" b="b"/>
            <a:pathLst>
              <a:path w="8517871" h="8517871">
                <a:moveTo>
                  <a:pt x="0" y="0"/>
                </a:moveTo>
                <a:lnTo>
                  <a:pt x="8517872" y="0"/>
                </a:lnTo>
                <a:lnTo>
                  <a:pt x="8517872" y="8517871"/>
                </a:lnTo>
                <a:lnTo>
                  <a:pt x="0" y="8517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879734" y="6670676"/>
            <a:ext cx="4528531" cy="2801651"/>
            <a:chOff x="0" y="0"/>
            <a:chExt cx="6038042" cy="37355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38042" cy="3735535"/>
            </a:xfrm>
            <a:custGeom>
              <a:avLst/>
              <a:gdLst/>
              <a:ahLst/>
              <a:cxnLst/>
              <a:rect l="l" t="t" r="r" b="b"/>
              <a:pathLst>
                <a:path w="6038042" h="3735535">
                  <a:moveTo>
                    <a:pt x="0" y="0"/>
                  </a:moveTo>
                  <a:lnTo>
                    <a:pt x="6038042" y="0"/>
                  </a:lnTo>
                  <a:lnTo>
                    <a:pt x="6038042" y="3735535"/>
                  </a:lnTo>
                  <a:lnTo>
                    <a:pt x="0" y="3735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135627" y="789056"/>
              <a:ext cx="2381556" cy="37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673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Member - 2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965970" y="4283437"/>
            <a:ext cx="8517871" cy="8517871"/>
          </a:xfrm>
          <a:custGeom>
            <a:avLst/>
            <a:gdLst/>
            <a:ahLst/>
            <a:cxnLst/>
            <a:rect l="l" t="t" r="r" b="b"/>
            <a:pathLst>
              <a:path w="8517871" h="8517871">
                <a:moveTo>
                  <a:pt x="0" y="0"/>
                </a:moveTo>
                <a:lnTo>
                  <a:pt x="8517871" y="0"/>
                </a:lnTo>
                <a:lnTo>
                  <a:pt x="8517871" y="8517872"/>
                </a:lnTo>
                <a:lnTo>
                  <a:pt x="0" y="851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6670676"/>
            <a:ext cx="4528531" cy="2801651"/>
            <a:chOff x="0" y="0"/>
            <a:chExt cx="6038042" cy="37355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38042" cy="3735535"/>
            </a:xfrm>
            <a:custGeom>
              <a:avLst/>
              <a:gdLst/>
              <a:ahLst/>
              <a:cxnLst/>
              <a:rect l="l" t="t" r="r" b="b"/>
              <a:pathLst>
                <a:path w="6038042" h="3735535">
                  <a:moveTo>
                    <a:pt x="0" y="0"/>
                  </a:moveTo>
                  <a:lnTo>
                    <a:pt x="6038042" y="0"/>
                  </a:lnTo>
                  <a:lnTo>
                    <a:pt x="6038042" y="3735535"/>
                  </a:lnTo>
                  <a:lnTo>
                    <a:pt x="0" y="3735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135627" y="789056"/>
              <a:ext cx="2381556" cy="37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673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Member - 1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772577" y="4283437"/>
            <a:ext cx="8517871" cy="8517871"/>
          </a:xfrm>
          <a:custGeom>
            <a:avLst/>
            <a:gdLst/>
            <a:ahLst/>
            <a:cxnLst/>
            <a:rect l="l" t="t" r="r" b="b"/>
            <a:pathLst>
              <a:path w="8517871" h="8517871">
                <a:moveTo>
                  <a:pt x="0" y="0"/>
                </a:moveTo>
                <a:lnTo>
                  <a:pt x="8517872" y="0"/>
                </a:lnTo>
                <a:lnTo>
                  <a:pt x="8517872" y="8517872"/>
                </a:lnTo>
                <a:lnTo>
                  <a:pt x="0" y="851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79734" y="3535650"/>
            <a:ext cx="4528531" cy="2801651"/>
          </a:xfrm>
          <a:custGeom>
            <a:avLst/>
            <a:gdLst/>
            <a:ahLst/>
            <a:cxnLst/>
            <a:rect l="l" t="t" r="r" b="b"/>
            <a:pathLst>
              <a:path w="4528531" h="2801651">
                <a:moveTo>
                  <a:pt x="0" y="0"/>
                </a:moveTo>
                <a:lnTo>
                  <a:pt x="4528532" y="0"/>
                </a:lnTo>
                <a:lnTo>
                  <a:pt x="4528532" y="2801651"/>
                </a:lnTo>
                <a:lnTo>
                  <a:pt x="0" y="2801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767247" y="6670676"/>
            <a:ext cx="4528531" cy="2801651"/>
            <a:chOff x="0" y="0"/>
            <a:chExt cx="6038042" cy="37355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38042" cy="3735535"/>
            </a:xfrm>
            <a:custGeom>
              <a:avLst/>
              <a:gdLst/>
              <a:ahLst/>
              <a:cxnLst/>
              <a:rect l="l" t="t" r="r" b="b"/>
              <a:pathLst>
                <a:path w="6038042" h="3735535">
                  <a:moveTo>
                    <a:pt x="0" y="0"/>
                  </a:moveTo>
                  <a:lnTo>
                    <a:pt x="6038042" y="0"/>
                  </a:lnTo>
                  <a:lnTo>
                    <a:pt x="6038042" y="3735535"/>
                  </a:lnTo>
                  <a:lnTo>
                    <a:pt x="0" y="3735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135627" y="789056"/>
              <a:ext cx="2381556" cy="37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2"/>
                </a:lnSpc>
              </a:pPr>
              <a:r>
                <a:rPr lang="en-US" sz="1673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Member - 3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2016533"/>
            <a:ext cx="16858355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Team Name : </a:t>
            </a:r>
            <a:r>
              <a:rPr lang="en-US" sz="3200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Enter the name of the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617735"/>
            <a:ext cx="16858355" cy="45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>
                <a:solidFill>
                  <a:srgbClr val="202729"/>
                </a:solidFill>
                <a:latin typeface="Arimo"/>
                <a:ea typeface="Arimo"/>
                <a:cs typeface="Arimo"/>
                <a:sym typeface="Arimo"/>
              </a:rPr>
              <a:t>Problem Statement : [Enter The Track Chosen here]</a:t>
            </a:r>
            <a:r>
              <a:rPr lang="en-US" sz="3200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 Enter the brief about your PS here.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31455" y="4117917"/>
            <a:ext cx="1786167" cy="29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6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92966" y="7622801"/>
            <a:ext cx="2919955" cy="60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Highlight a </a:t>
            </a:r>
          </a:p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Technical Skill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7622801"/>
            <a:ext cx="2919955" cy="60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Highlight a </a:t>
            </a:r>
          </a:p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Technical Skill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31513" y="7622801"/>
            <a:ext cx="2919955" cy="60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Highlight a </a:t>
            </a:r>
          </a:p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Technical Skill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4477865"/>
            <a:ext cx="2919955" cy="60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Highlight a </a:t>
            </a:r>
          </a:p>
          <a:p>
            <a:pPr algn="l">
              <a:lnSpc>
                <a:spcPts val="2375"/>
              </a:lnSpc>
            </a:pPr>
            <a:r>
              <a:rPr lang="en-US" sz="1799" b="1">
                <a:solidFill>
                  <a:srgbClr val="202729"/>
                </a:solidFill>
                <a:latin typeface="Arimo Bold"/>
                <a:ea typeface="Arimo Bold"/>
                <a:cs typeface="Arimo Bold"/>
                <a:sym typeface="Arimo Bold"/>
              </a:rPr>
              <a:t>Technical Skill</a:t>
            </a:r>
          </a:p>
        </p:txBody>
      </p:sp>
      <p:sp>
        <p:nvSpPr>
          <p:cNvPr id="29" name="Freeform 29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D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05790" y="355600"/>
            <a:ext cx="1527642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58D72"/>
                </a:solidFill>
                <a:latin typeface="Bernoru"/>
                <a:ea typeface="Bernoru"/>
                <a:cs typeface="Bernoru"/>
                <a:sym typeface="Bernoru"/>
              </a:rPr>
              <a:t>Problem Statemement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3317501" y="1558925"/>
            <a:ext cx="11703750" cy="0"/>
          </a:xfrm>
          <a:prstGeom prst="line">
            <a:avLst/>
          </a:prstGeom>
          <a:ln w="38100" cap="flat">
            <a:solidFill>
              <a:srgbClr val="558D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419667"/>
            <a:ext cx="13706921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problem or challenge is the idea addressing?</a:t>
            </a:r>
          </a:p>
          <a:p>
            <a:pPr algn="just">
              <a:lnSpc>
                <a:spcPts val="4759"/>
              </a:lnSpc>
            </a:pPr>
            <a:endParaRPr lang="en-US" sz="3399" b="1">
              <a:solidFill>
                <a:srgbClr val="5454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Clearly describe: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The real-world problem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Who faces it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Why current solutions fail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Why it matters now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Avoid vague statements. Use data or examples where possible.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29" t="-18290" r="-41392" b="-2514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72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05790" y="355600"/>
            <a:ext cx="1527642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7A72BD"/>
                </a:solidFill>
                <a:latin typeface="Bernoru"/>
                <a:ea typeface="Bernoru"/>
                <a:cs typeface="Bernoru"/>
                <a:sym typeface="Bernoru"/>
              </a:rPr>
              <a:t>Proposed Solution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4548097" y="1558925"/>
            <a:ext cx="9184944" cy="0"/>
          </a:xfrm>
          <a:prstGeom prst="line">
            <a:avLst/>
          </a:prstGeom>
          <a:ln w="38100" cap="flat">
            <a:solidFill>
              <a:srgbClr val="7A72B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29" t="-18290" r="-41392" b="-25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419667"/>
            <a:ext cx="10913120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Brief and clear description of the proposed solution</a:t>
            </a:r>
          </a:p>
          <a:p>
            <a:pPr algn="just">
              <a:lnSpc>
                <a:spcPts val="4759"/>
              </a:lnSpc>
            </a:pPr>
            <a:endParaRPr lang="en-US" sz="3399" b="1">
              <a:solidFill>
                <a:srgbClr val="5454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Explain your idea clearly: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What your solution does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How it works (high level)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What makes it unique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Why it is better than existing approaches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0414" y="355600"/>
            <a:ext cx="1527642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5757"/>
                </a:solidFill>
                <a:latin typeface="Bernoru"/>
                <a:ea typeface="Bernoru"/>
                <a:cs typeface="Bernoru"/>
                <a:sym typeface="Bernoru"/>
              </a:rPr>
              <a:t>Feasibility &amp; Viability</a:t>
            </a:r>
          </a:p>
        </p:txBody>
      </p:sp>
      <p:sp>
        <p:nvSpPr>
          <p:cNvPr id="6" name="AutoShape 6"/>
          <p:cNvSpPr/>
          <p:nvPr/>
        </p:nvSpPr>
        <p:spPr>
          <a:xfrm>
            <a:off x="3772395" y="1558925"/>
            <a:ext cx="10667277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419667"/>
            <a:ext cx="5864721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endParaRPr/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Demonstrate practicality: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Technical feasibility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Cost feasibility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Implementation timeline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Scalability potential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29" t="-18290" r="-41392" b="-2514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8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0414" y="355600"/>
            <a:ext cx="1527642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89B0"/>
                </a:solidFill>
                <a:latin typeface="Bernoru"/>
                <a:ea typeface="Bernoru"/>
                <a:cs typeface="Bernoru"/>
                <a:sym typeface="Bernoru"/>
              </a:rPr>
              <a:t>Architecture Blueprint</a:t>
            </a:r>
          </a:p>
        </p:txBody>
      </p:sp>
      <p:sp>
        <p:nvSpPr>
          <p:cNvPr id="6" name="AutoShape 6"/>
          <p:cNvSpPr/>
          <p:nvPr/>
        </p:nvSpPr>
        <p:spPr>
          <a:xfrm>
            <a:off x="3157388" y="1558925"/>
            <a:ext cx="11896187" cy="0"/>
          </a:xfrm>
          <a:prstGeom prst="line">
            <a:avLst/>
          </a:prstGeom>
          <a:ln w="38100" cap="flat">
            <a:solidFill>
              <a:srgbClr val="6089B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419667"/>
            <a:ext cx="14448086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Placeholder for sketches, wireframes, concept visuals, or flowcharts.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be used for any supporting visual explanation.</a:t>
            </a:r>
          </a:p>
          <a:p>
            <a:pPr algn="just">
              <a:lnSpc>
                <a:spcPts val="4759"/>
              </a:lnSpc>
            </a:pPr>
            <a:endParaRPr lang="en-US" sz="3399" b="1">
              <a:solidFill>
                <a:srgbClr val="54545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Provide a diagram showing: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Components/modules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Data flow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System layers, etc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Diagram must be clear and labeled.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29" t="-18290" r="-41392" b="-2514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0414" y="355600"/>
            <a:ext cx="1527642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EDA440"/>
                </a:solidFill>
                <a:latin typeface="Bernoru"/>
                <a:ea typeface="Bernoru"/>
                <a:cs typeface="Bernoru"/>
                <a:sym typeface="Bernoru"/>
              </a:rPr>
              <a:t>Technology Used</a:t>
            </a:r>
          </a:p>
        </p:txBody>
      </p:sp>
      <p:sp>
        <p:nvSpPr>
          <p:cNvPr id="6" name="AutoShape 6"/>
          <p:cNvSpPr/>
          <p:nvPr/>
        </p:nvSpPr>
        <p:spPr>
          <a:xfrm>
            <a:off x="4926267" y="1646609"/>
            <a:ext cx="8416462" cy="0"/>
          </a:xfrm>
          <a:prstGeom prst="line">
            <a:avLst/>
          </a:prstGeom>
          <a:ln w="38100" cap="flat">
            <a:solidFill>
              <a:srgbClr val="EDA4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419667"/>
            <a:ext cx="12355116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endParaRPr/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List technologies you plan to use and justify each choice.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Include frameworks, languages, APIs, hardware, or datasets.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29" t="-18290" r="-41392" b="-2514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4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243" y="393362"/>
            <a:ext cx="17519515" cy="9500276"/>
            <a:chOff x="0" y="0"/>
            <a:chExt cx="4614193" cy="25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4193" cy="2502130"/>
            </a:xfrm>
            <a:custGeom>
              <a:avLst/>
              <a:gdLst/>
              <a:ahLst/>
              <a:cxnLst/>
              <a:rect l="l" t="t" r="r" b="b"/>
              <a:pathLst>
                <a:path w="4614193" h="2502130">
                  <a:moveTo>
                    <a:pt x="0" y="0"/>
                  </a:moveTo>
                  <a:lnTo>
                    <a:pt x="4614193" y="0"/>
                  </a:lnTo>
                  <a:lnTo>
                    <a:pt x="4614193" y="2502130"/>
                  </a:lnTo>
                  <a:lnTo>
                    <a:pt x="0" y="2502130"/>
                  </a:lnTo>
                  <a:close/>
                </a:path>
              </a:pathLst>
            </a:custGeom>
            <a:solidFill>
              <a:srgbClr val="F2E8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14193" cy="25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0414" y="355600"/>
            <a:ext cx="1527642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A8879D"/>
                </a:solidFill>
                <a:latin typeface="Bernoru"/>
                <a:ea typeface="Bernoru"/>
                <a:cs typeface="Bernoru"/>
                <a:sym typeface="Bernoru"/>
              </a:rPr>
              <a:t>Real Life Impact &amp; SDG</a:t>
            </a:r>
          </a:p>
        </p:txBody>
      </p:sp>
      <p:sp>
        <p:nvSpPr>
          <p:cNvPr id="6" name="AutoShape 6"/>
          <p:cNvSpPr/>
          <p:nvPr/>
        </p:nvSpPr>
        <p:spPr>
          <a:xfrm>
            <a:off x="3676197" y="1558925"/>
            <a:ext cx="10821222" cy="0"/>
          </a:xfrm>
          <a:prstGeom prst="line">
            <a:avLst/>
          </a:prstGeom>
          <a:ln w="38100" cap="flat">
            <a:solidFill>
              <a:srgbClr val="A887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826419" y="2043949"/>
            <a:ext cx="6635161" cy="6906702"/>
          </a:xfrm>
          <a:custGeom>
            <a:avLst/>
            <a:gdLst/>
            <a:ahLst/>
            <a:cxnLst/>
            <a:rect l="l" t="t" r="r" b="b"/>
            <a:pathLst>
              <a:path w="6635161" h="6906702">
                <a:moveTo>
                  <a:pt x="0" y="0"/>
                </a:moveTo>
                <a:lnTo>
                  <a:pt x="6635162" y="0"/>
                </a:lnTo>
                <a:lnTo>
                  <a:pt x="6635162" y="6906702"/>
                </a:lnTo>
                <a:lnTo>
                  <a:pt x="0" y="690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1527" r="-152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43048" y="2201759"/>
            <a:ext cx="6408410" cy="3918656"/>
          </a:xfrm>
          <a:custGeom>
            <a:avLst/>
            <a:gdLst/>
            <a:ahLst/>
            <a:cxnLst/>
            <a:rect l="l" t="t" r="r" b="b"/>
            <a:pathLst>
              <a:path w="6408410" h="3918656">
                <a:moveTo>
                  <a:pt x="0" y="0"/>
                </a:moveTo>
                <a:lnTo>
                  <a:pt x="6408409" y="0"/>
                </a:lnTo>
                <a:lnTo>
                  <a:pt x="6408409" y="3918655"/>
                </a:lnTo>
                <a:lnTo>
                  <a:pt x="0" y="3918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719705"/>
            <a:ext cx="10589568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Describe: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Who benefits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How lives improve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Scale of impact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Measurable outcomes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545454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Choose </a:t>
            </a:r>
            <a:r>
              <a:rPr lang="en-US" sz="3399" b="1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least one SDG</a:t>
            </a: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 that aligns with your idea.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Explain how your project contributes to that SDG.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822105" y="7313485"/>
            <a:ext cx="1920209" cy="2458125"/>
          </a:xfrm>
          <a:custGeom>
            <a:avLst/>
            <a:gdLst/>
            <a:ahLst/>
            <a:cxnLst/>
            <a:rect l="l" t="t" r="r" b="b"/>
            <a:pathLst>
              <a:path w="1920209" h="2458125">
                <a:moveTo>
                  <a:pt x="0" y="0"/>
                </a:moveTo>
                <a:lnTo>
                  <a:pt x="1920209" y="0"/>
                </a:lnTo>
                <a:lnTo>
                  <a:pt x="1920209" y="2458126"/>
                </a:lnTo>
                <a:lnTo>
                  <a:pt x="0" y="2458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229" t="-18290" r="-41392" b="-2514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2269" y="9258300"/>
            <a:ext cx="5614151" cy="635338"/>
          </a:xfrm>
          <a:custGeom>
            <a:avLst/>
            <a:gdLst/>
            <a:ahLst/>
            <a:cxnLst/>
            <a:rect l="l" t="t" r="r" b="b"/>
            <a:pathLst>
              <a:path w="5614151" h="635338">
                <a:moveTo>
                  <a:pt x="0" y="0"/>
                </a:moveTo>
                <a:lnTo>
                  <a:pt x="5614150" y="0"/>
                </a:lnTo>
                <a:lnTo>
                  <a:pt x="5614150" y="635338"/>
                </a:lnTo>
                <a:lnTo>
                  <a:pt x="0" y="635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144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Custom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Arimo Bold</vt:lpstr>
      <vt:lpstr>Canva Sans Bold</vt:lpstr>
      <vt:lpstr>Arial</vt:lpstr>
      <vt:lpstr>Calibri</vt:lpstr>
      <vt:lpstr>Poppins Semi-Bold</vt:lpstr>
      <vt:lpstr>Arimo</vt:lpstr>
      <vt:lpstr>Poppins Ultra-Bold</vt:lpstr>
      <vt:lpstr>Bernoru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SheLeads 2.0 ppt Template</dc:title>
  <cp:lastModifiedBy>DEVANANDANA S</cp:lastModifiedBy>
  <cp:revision>2</cp:revision>
  <dcterms:created xsi:type="dcterms:W3CDTF">2006-08-16T00:00:00Z</dcterms:created>
  <dcterms:modified xsi:type="dcterms:W3CDTF">2026-02-17T09:28:40Z</dcterms:modified>
  <dc:identifier>DAHBMzULE3w</dc:identifier>
</cp:coreProperties>
</file>